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73" r:id="rId3"/>
    <p:sldId id="28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72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8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5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102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08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73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4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1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3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4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6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3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1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03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7446" y="1438323"/>
            <a:ext cx="10877107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天下萬邦萬國萬民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200" b="1" dirty="0">
                <a:latin typeface="Candara" panose="020E0502030303020204" pitchFamily="34" charset="0"/>
              </a:rPr>
              <a:t>praise god from whom all blessing flow</a:t>
            </a: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0577" y="74429"/>
            <a:ext cx="9058939" cy="641143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天下萬邦萬國萬民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-e ban pang ban-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ban-bin,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敬拜上帝父子聖神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Pe Kia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 Sin,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Praise God from whom all blessings flow,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Praise Him all creatures here below,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3" y="520995"/>
            <a:ext cx="9462977" cy="5613991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讚美三位一體上帝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O- lo   Sam-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it- the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尊名流傳直到萬世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Chun-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liu-thoan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tit-kau ban-se.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Praise Him above ye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heav’n-ly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host,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Praise Father , Son and Holy Ghost.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1835</TotalTime>
  <Words>110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DFKai-SB</vt:lpstr>
      <vt:lpstr>Candara</vt:lpstr>
      <vt:lpstr>Century Gothic</vt:lpstr>
      <vt:lpstr>Wingdings 3</vt:lpstr>
      <vt:lpstr>Slice</vt:lpstr>
      <vt:lpstr>天下萬邦萬國萬民 praise god from whom all blessing flow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239</cp:revision>
  <dcterms:created xsi:type="dcterms:W3CDTF">2020-01-10T06:25:13Z</dcterms:created>
  <dcterms:modified xsi:type="dcterms:W3CDTF">2021-07-21T02:37:50Z</dcterms:modified>
</cp:coreProperties>
</file>